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61" r:id="rId7"/>
    <p:sldId id="260" r:id="rId8"/>
    <p:sldId id="266" r:id="rId9"/>
    <p:sldId id="273" r:id="rId10"/>
    <p:sldId id="274" r:id="rId11"/>
    <p:sldId id="270" r:id="rId12"/>
    <p:sldId id="268" r:id="rId1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3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0A438C39-47F2-4F23-94C3-4E64ED43DA78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t>1/13/2025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782B9030-18AC-46DC-8620-66614DAE78DD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заголовка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9B851117-DCC9-4688-A37B-9B9A44FC98D6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t>1/13/2025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4DF9677E-8F67-4C96-9490-CBC4DA6DC7BC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7B858218-C4AB-42C7-BB18-27061612728B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t>1/13/2025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C53B7F76-9942-487B-A18E-C4B59A20DB75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642960" y="1951237"/>
            <a:ext cx="6314760" cy="1469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en-US" sz="4400" b="0" strike="noStrike" spc="-1" dirty="0">
              <a:latin typeface="Arial"/>
            </a:endParaRPr>
          </a:p>
        </p:txBody>
      </p:sp>
      <p:sp>
        <p:nvSpPr>
          <p:cNvPr id="124" name="CustomShape 2"/>
          <p:cNvSpPr/>
          <p:nvPr/>
        </p:nvSpPr>
        <p:spPr>
          <a:xfrm>
            <a:off x="1285920" y="4214880"/>
            <a:ext cx="4986000" cy="1257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" name="CustomShape 3"/>
          <p:cNvSpPr/>
          <p:nvPr/>
        </p:nvSpPr>
        <p:spPr>
          <a:xfrm>
            <a:off x="782515" y="633047"/>
            <a:ext cx="5489407" cy="8088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6" name="Рисунок 7"/>
          <p:cNvPicPr/>
          <p:nvPr/>
        </p:nvPicPr>
        <p:blipFill>
          <a:blip r:embed="rId3"/>
          <a:stretch/>
        </p:blipFill>
        <p:spPr>
          <a:xfrm>
            <a:off x="7553880" y="428760"/>
            <a:ext cx="375120" cy="356760"/>
          </a:xfrm>
          <a:prstGeom prst="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7" name="CustomShape 4"/>
          <p:cNvSpPr/>
          <p:nvPr/>
        </p:nvSpPr>
        <p:spPr>
          <a:xfrm>
            <a:off x="3286080" y="5857920"/>
            <a:ext cx="121392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Прямоугольник 1"/>
          <p:cNvSpPr/>
          <p:nvPr/>
        </p:nvSpPr>
        <p:spPr>
          <a:xfrm>
            <a:off x="642961" y="785520"/>
            <a:ext cx="598426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040E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проект «Школьная инициатива»</a:t>
            </a:r>
          </a:p>
          <a:p>
            <a:pPr algn="ctr"/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«Средняя общеобразовательная школа №19»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4926" y="5686494"/>
            <a:ext cx="44169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Вышневолоцкий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2024-2025 учебный год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0585" y="2699238"/>
            <a:ext cx="5697415" cy="689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Страна «</a:t>
            </a:r>
            <a:r>
              <a:rPr lang="ru-RU" sz="3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Светофория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1785960" y="274680"/>
            <a:ext cx="69004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endParaRPr lang="ru-RU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35468" y="1512277"/>
            <a:ext cx="57501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</a:t>
            </a:r>
          </a:p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инициатива- </a:t>
            </a:r>
          </a:p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наш выбор!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51432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738554" y="278674"/>
            <a:ext cx="7947886" cy="679269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endParaRPr lang="ru-RU" sz="3600" b="0" strike="noStrike" spc="-1" dirty="0">
              <a:solidFill>
                <a:schemeClr val="tx2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15886" y="1045029"/>
            <a:ext cx="6498352" cy="4151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по профилактике детского дорожно-транспортного травматизма не имеет ни временных, ни географических границ. </a:t>
            </a:r>
            <a:endParaRPr lang="ru-RU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Для того, чтобы сформировать у ребенка стойкие навыки и умения по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выполнению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равил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дорожного движения, необходима  система обучения, использование разнообразных, интересных форм и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методов</a:t>
            </a:r>
            <a:endParaRPr lang="ru-RU" sz="2400" b="1" dirty="0" smtClean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1785960" y="274680"/>
            <a:ext cx="69004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alt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4400" b="0" strike="noStrike" spc="-1" dirty="0">
              <a:solidFill>
                <a:schemeClr val="tx2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94263" y="1417320"/>
            <a:ext cx="56814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 </a:t>
            </a: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учебного городка - </a:t>
            </a:r>
            <a:r>
              <a:rPr lang="ru-RU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методической площадки </a:t>
            </a:r>
            <a:endParaRPr lang="ru-RU" sz="3200" b="1" dirty="0" smtClean="0">
              <a:solidFill>
                <a:schemeClr val="accent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детей, где будут осуществляться практические занятия по правилам дорожного движения</a:t>
            </a:r>
            <a:endParaRPr lang="ru-RU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1785960" y="274680"/>
            <a:ext cx="69004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altLang="ru-RU" sz="4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sz="4000" b="0" strike="noStrike" spc="-1" dirty="0">
              <a:solidFill>
                <a:schemeClr val="tx2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42011" y="1140823"/>
            <a:ext cx="625275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1.Модернизировать материально-техническую базу школы;</a:t>
            </a:r>
          </a:p>
          <a:p>
            <a:pPr lvl="0"/>
            <a:r>
              <a:rPr lang="ru-RU" sz="2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2.Сформировать </a:t>
            </a:r>
            <a:r>
              <a:rPr lang="ru-RU" sz="2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безопасного поведения на дорогах и способствовать снижению количества случаев дорожно-транспортного травматизма; </a:t>
            </a:r>
          </a:p>
          <a:p>
            <a:pPr lvl="0"/>
            <a:r>
              <a:rPr lang="ru-RU" sz="2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3.Повысить  </a:t>
            </a:r>
            <a:r>
              <a:rPr lang="ru-RU" sz="2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и интерес к получению новых сведений и знаний по ПДД;</a:t>
            </a:r>
          </a:p>
          <a:p>
            <a:pPr lvl="0"/>
            <a:r>
              <a:rPr lang="ru-RU" sz="2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4.Способствовать </a:t>
            </a:r>
            <a:r>
              <a:rPr lang="ru-RU" sz="2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внеурочной деятельности отряда  ЮИДД и активному </a:t>
            </a:r>
            <a:r>
              <a:rPr lang="ru-RU" sz="2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отдыху </a:t>
            </a:r>
            <a:r>
              <a:rPr lang="ru-RU" sz="2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</a:t>
            </a:r>
            <a:r>
              <a:rPr lang="ru-RU" sz="2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</a:t>
            </a:r>
            <a:endParaRPr lang="ru-RU" sz="2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80794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1785960" y="500040"/>
            <a:ext cx="6500520" cy="283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2" name="CustomShape 2"/>
          <p:cNvSpPr/>
          <p:nvPr/>
        </p:nvSpPr>
        <p:spPr>
          <a:xfrm>
            <a:off x="1857240" y="5786280"/>
            <a:ext cx="5500440" cy="3952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Прямоугольник 1"/>
          <p:cNvSpPr/>
          <p:nvPr/>
        </p:nvSpPr>
        <p:spPr>
          <a:xfrm>
            <a:off x="2180492" y="720969"/>
            <a:ext cx="5838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проекта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18947" y="1169377"/>
            <a:ext cx="5899638" cy="290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Учебный городок </a:t>
            </a:r>
            <a:r>
              <a:rPr 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предназначен для проведения практических занятий по отработке теоретических навыков правил дорожного движения, в нем возможно проведение ролевых занятий с воспитанниками в качестве пешеходов, водителей транспортных средств, сотрудников ГИБДД, юных инспекторов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движения</a:t>
            </a:r>
            <a:endParaRPr lang="ru-RU" sz="2000" b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занят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789" y="4070812"/>
            <a:ext cx="3933667" cy="239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22422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1602377" y="304800"/>
            <a:ext cx="7084063" cy="862149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ля проведения профилактических мероприятий по БДД  будут приобретены специальное оборудование</a:t>
            </a:r>
            <a:r>
              <a:rPr kumimoji="0" lang="ru-RU" altLang="ru-RU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методические пособия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" name="Picture 1" descr="зна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839" y="1052418"/>
            <a:ext cx="3076894" cy="241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мето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070" y="4917793"/>
            <a:ext cx="2187575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193336f5-9328-11e9-8135-901b0ea4a83b_10bf1800-932f-11e9-8135-901b0ea4a83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408" y="1166949"/>
            <a:ext cx="2492375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Форма инспектора ДПС №2 - 1 компл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789" y="3178312"/>
            <a:ext cx="3309015" cy="2148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Веломобиль детский №1 - 2шт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261" y="3123169"/>
            <a:ext cx="3108325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547660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Сметный расчет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625702"/>
              </p:ext>
            </p:extLst>
          </p:nvPr>
        </p:nvGraphicFramePr>
        <p:xfrm>
          <a:off x="2124890" y="1397000"/>
          <a:ext cx="6209211" cy="338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9737">
                  <a:extLst>
                    <a:ext uri="{9D8B030D-6E8A-4147-A177-3AD203B41FA5}">
                      <a16:colId xmlns:a16="http://schemas.microsoft.com/office/drawing/2014/main" val="1027124981"/>
                    </a:ext>
                  </a:extLst>
                </a:gridCol>
                <a:gridCol w="2069737">
                  <a:extLst>
                    <a:ext uri="{9D8B030D-6E8A-4147-A177-3AD203B41FA5}">
                      <a16:colId xmlns:a16="http://schemas.microsoft.com/office/drawing/2014/main" val="1367536972"/>
                    </a:ext>
                  </a:extLst>
                </a:gridCol>
                <a:gridCol w="2069737">
                  <a:extLst>
                    <a:ext uri="{9D8B030D-6E8A-4147-A177-3AD203B41FA5}">
                      <a16:colId xmlns:a16="http://schemas.microsoft.com/office/drawing/2014/main" val="28659114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Количествово</a:t>
                      </a: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шт.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49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Интерактивный комплекс ПДД «Пешеход </a:t>
                      </a: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ик</a:t>
                      </a: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(Арт. 118870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223 440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5467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Мобильны й </a:t>
                      </a:r>
                      <a:r>
                        <a:rPr lang="ru-RU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автогородо</a:t>
                      </a: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«Большой №3» 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от 3-х лет )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269 990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829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493 430 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73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86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1681" y="787406"/>
            <a:ext cx="8445115" cy="13674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Открытие автогородка в г. Вологда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977" y="518569"/>
            <a:ext cx="5922120" cy="453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84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1785960" y="274680"/>
            <a:ext cx="6900480" cy="48296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alt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проекта:</a:t>
            </a:r>
            <a:endParaRPr lang="ru-RU" sz="3600" b="0" strike="noStrike" spc="-1" dirty="0">
              <a:solidFill>
                <a:schemeClr val="tx2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68136" y="757646"/>
            <a:ext cx="680139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x-none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</a:t>
            </a:r>
            <a:r>
              <a:rPr lang="x-none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аудитория (количество благополучателей от реализации проекта) -более 200 обучающихся начальной </a:t>
            </a:r>
            <a:r>
              <a:rPr lang="x-none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в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автогородке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помогут научить юных водителей вождению техники, поведению на дороге в качестве водителя, изучить сигналы светофора, переход проезжей части по регулируемому и не регулируемому пешеходному переходу, безопасному поведению на проезжей части в качестве пешехода, поведению на остановке общественного транспорта, изучить виды дорожной разметки, ознакомиться с правилами парковки, изучить с дорожные знаки 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т.д.</a:t>
            </a:r>
          </a:p>
          <a:p>
            <a:pPr marL="342900" indent="-342900">
              <a:buFontTx/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уникальной страны «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Светофория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поднимет интерес обучающихся к изучению правил дорожного движения, что позволит вести активную профилактическую и воспитательную работу и будет способствовать организации безопасности дорожного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05168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362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DejaVu Sans</vt:lpstr>
      <vt:lpstr>Symbol</vt:lpstr>
      <vt:lpstr>Times New Roman</vt:lpstr>
      <vt:lpstr>Wingdings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Сметный расчет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Admin</dc:creator>
  <dc:description/>
  <cp:lastModifiedBy>МБОУ СОШ №19</cp:lastModifiedBy>
  <cp:revision>35</cp:revision>
  <dcterms:created xsi:type="dcterms:W3CDTF">2014-08-03T10:36:29Z</dcterms:created>
  <dcterms:modified xsi:type="dcterms:W3CDTF">2025-01-13T05:56:38Z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5</vt:i4>
  </property>
</Properties>
</file>